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Susan Shibu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16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09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2518</Words>
  <Application>Microsoft Office PowerPoint</Application>
  <PresentationFormat>Widescreen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Susan Shibu</cp:lastModifiedBy>
  <cp:revision>1</cp:revision>
  <dcterms:created xsi:type="dcterms:W3CDTF">2023-09-16T10:51:03Z</dcterms:created>
  <dcterms:modified xsi:type="dcterms:W3CDTF">2023-09-16T10:58:20Z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2023-09-16T00:00:00Z</vt:filetime>
  </property>
</Properties>
</file>